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ня\Desktop\Мій рідний край ні з чим не порівняти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306896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Моє</a:t>
            </a:r>
            <a:r>
              <a:rPr lang="ru-RU" b="1" dirty="0" smtClean="0">
                <a:solidFill>
                  <a:srgbClr val="FFFF00"/>
                </a:solidFill>
              </a:rPr>
              <a:t> село - </a:t>
            </a:r>
            <a:r>
              <a:rPr lang="ru-RU" b="1" dirty="0" err="1" smtClean="0">
                <a:solidFill>
                  <a:srgbClr val="FFFF00"/>
                </a:solidFill>
              </a:rPr>
              <a:t>частинка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України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Моє</a:t>
            </a:r>
            <a:r>
              <a:rPr lang="ru-RU" b="1" dirty="0" smtClean="0">
                <a:solidFill>
                  <a:srgbClr val="FFFF00"/>
                </a:solidFill>
              </a:rPr>
              <a:t> село - </a:t>
            </a:r>
            <a:r>
              <a:rPr lang="ru-RU" b="1" dirty="0" err="1" smtClean="0">
                <a:solidFill>
                  <a:srgbClr val="FFFF00"/>
                </a:solidFill>
              </a:rPr>
              <a:t>це</a:t>
            </a:r>
            <a:r>
              <a:rPr lang="ru-RU" b="1" dirty="0" smtClean="0">
                <a:solidFill>
                  <a:srgbClr val="FFFF00"/>
                </a:solidFill>
              </a:rPr>
              <a:t> неба </a:t>
            </a:r>
            <a:r>
              <a:rPr lang="ru-RU" b="1" dirty="0" err="1" smtClean="0">
                <a:solidFill>
                  <a:srgbClr val="FFFF00"/>
                </a:solidFill>
              </a:rPr>
              <a:t>голубінь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Моє</a:t>
            </a:r>
            <a:r>
              <a:rPr lang="ru-RU" b="1" dirty="0" smtClean="0">
                <a:solidFill>
                  <a:srgbClr val="FFFF00"/>
                </a:solidFill>
              </a:rPr>
              <a:t> село - </a:t>
            </a:r>
            <a:r>
              <a:rPr lang="ru-RU" b="1" dirty="0" err="1" smtClean="0">
                <a:solidFill>
                  <a:srgbClr val="FFFF00"/>
                </a:solidFill>
              </a:rPr>
              <a:t>це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серця</a:t>
            </a:r>
            <a:r>
              <a:rPr lang="ru-RU" b="1" dirty="0" smtClean="0">
                <a:solidFill>
                  <a:srgbClr val="FFFF00"/>
                </a:solidFill>
              </a:rPr>
              <a:t> половина,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Моє</a:t>
            </a:r>
            <a:r>
              <a:rPr lang="ru-RU" b="1" dirty="0" smtClean="0">
                <a:solidFill>
                  <a:srgbClr val="FFFF00"/>
                </a:solidFill>
              </a:rPr>
              <a:t> село - </a:t>
            </a:r>
            <a:r>
              <a:rPr lang="ru-RU" b="1" dirty="0" err="1" smtClean="0">
                <a:solidFill>
                  <a:srgbClr val="FFFF00"/>
                </a:solidFill>
              </a:rPr>
              <a:t>це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зустріч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поколінь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«Мо</a:t>
            </a:r>
            <a:r>
              <a:rPr lang="uk-UA" sz="6000" b="1" dirty="0" smtClean="0">
                <a:solidFill>
                  <a:srgbClr val="C00000"/>
                </a:solidFill>
                <a:latin typeface="Monotype Corsiva" pitchFamily="66" charset="0"/>
              </a:rPr>
              <a:t>є село, для мене ти </a:t>
            </a:r>
            <a:r>
              <a:rPr lang="uk-UA" sz="6000" b="1" dirty="0" err="1" smtClean="0">
                <a:solidFill>
                  <a:srgbClr val="C00000"/>
                </a:solidFill>
                <a:latin typeface="Monotype Corsiva" pitchFamily="66" charset="0"/>
              </a:rPr>
              <a:t>єдине”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школа документи і фото\педагог організатор\екскурсія рідним краєм\P1050680.JPG"/>
          <p:cNvPicPr>
            <a:picLocks noChangeAspect="1" noChangeArrowheads="1"/>
          </p:cNvPicPr>
          <p:nvPr/>
        </p:nvPicPr>
        <p:blipFill>
          <a:blip r:embed="rId3" cstate="print"/>
          <a:srcRect l="14221" t="11061" r="11830" b="71676"/>
          <a:stretch>
            <a:fillRect/>
          </a:stretch>
        </p:blipFill>
        <p:spPr bwMode="auto">
          <a:xfrm>
            <a:off x="3203848" y="908720"/>
            <a:ext cx="561662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491880" y="5589240"/>
            <a:ext cx="5652120" cy="1268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Колодистенський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навчально-виховний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комплекс «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дошкільний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навчальний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заклад –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загальноосвітня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школа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ст.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Тальнівської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районно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 ради Черкаської області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ій рідний край ні з чим не порівняти\82966050_2838737806178784_88432531804572876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7112" cy="3573016"/>
          </a:xfrm>
          <a:prstGeom prst="rect">
            <a:avLst/>
          </a:prstGeom>
          <a:noFill/>
        </p:spPr>
      </p:pic>
      <p:pic>
        <p:nvPicPr>
          <p:cNvPr id="2051" name="Picture 3" descr="C:\Users\Таня\Desktop\Мій рідний край ні з чим не порівняти\82474559_2838762356176329_12560145709803765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58" y="3140968"/>
            <a:ext cx="4956042" cy="3717032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560" y="4206324"/>
            <a:ext cx="29857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моя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колиска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Моя земля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свята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домівка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серцю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близька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краса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171" name="Picture 3" descr="C:\Users\Таня\Desktop\hqdefault.jpg"/>
          <p:cNvPicPr>
            <a:picLocks noChangeAspect="1" noChangeArrowheads="1"/>
          </p:cNvPicPr>
          <p:nvPr/>
        </p:nvPicPr>
        <p:blipFill>
          <a:blip r:embed="rId4" cstate="print"/>
          <a:srcRect t="13615" b="12865"/>
          <a:stretch>
            <a:fillRect/>
          </a:stretch>
        </p:blipFill>
        <p:spPr bwMode="auto">
          <a:xfrm>
            <a:off x="5220072" y="260648"/>
            <a:ext cx="39239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ій рідний край ні з чим не порівняти\82494877_2838737819512116_89078309601002127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5405320"/>
          </a:xfrm>
          <a:prstGeom prst="rect">
            <a:avLst/>
          </a:prstGeom>
          <a:noFill/>
        </p:spPr>
      </p:pic>
      <p:pic>
        <p:nvPicPr>
          <p:cNvPr id="3075" name="Picture 3" descr="C:\Users\Таня\Desktop\Мій рідний край ні з чим не порівняти\83234933_2838737639512134_433367783194388070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0774"/>
            <a:ext cx="4572000" cy="6147226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220072" y="5288340"/>
            <a:ext cx="33123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пісня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повсякденна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рідна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сторона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Моя ж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доле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безталанна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радість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журба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9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ій рідний край ні з чим не порівняти\82170649_2838762342842997_2293944652723650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0"/>
            <a:ext cx="6084167" cy="3346292"/>
          </a:xfrm>
          <a:prstGeom prst="rect">
            <a:avLst/>
          </a:prstGeom>
          <a:noFill/>
        </p:spPr>
      </p:pic>
      <p:pic>
        <p:nvPicPr>
          <p:cNvPr id="4099" name="Picture 3" descr="C:\Users\Таня\Desktop\Мій рідний край ні з чим не порівняти\82199589_2838737456178819_438216758751395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068960"/>
            <a:ext cx="5052053" cy="378904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95528" y="3933056"/>
            <a:ext cx="4248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Люблю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сільські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простори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Люблю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ліси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поля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Люблю усе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болото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гори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Люблю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зблизька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здаля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22" name="Picture 2" descr="C:\Users\Таня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5983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Мій рідний край ні з чим не порівняти\82599857_2838762259509672_27639863030946201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003" y="3633416"/>
            <a:ext cx="5721997" cy="3224584"/>
          </a:xfrm>
          <a:prstGeom prst="rect">
            <a:avLst/>
          </a:prstGeom>
          <a:noFill/>
        </p:spPr>
      </p:pic>
      <p:pic>
        <p:nvPicPr>
          <p:cNvPr id="5123" name="Picture 3" descr="C:\Users\Таня\Desktop\Мій рідний край ні з чим не порівняти\83030652_3117759908449174_331025627428054630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380704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92080" y="1000563"/>
            <a:ext cx="32403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Люблю усе, усе,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маєш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село,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життя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Коли весною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розквітаєш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Люблю я аж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забуття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8" name="Picture 2" descr="C:\Users\Таня\Desktop\9fb735a928508ab5c8d41e0b5604b7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33664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Мій рідний край ні з чим не порівняти\82438028_2838737726178792_87943318794582097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395771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08104" y="188640"/>
            <a:ext cx="3635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Люблю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збирать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гриби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чорниці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 «зимнику»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«за лугом»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Води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напитись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криниці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MS Gothic" pitchFamily="49" charset="-128"/>
                <a:cs typeface="Arial" pitchFamily="34" charset="0"/>
              </a:rPr>
              <a:t>Люблю усе, усе кругом!</a:t>
            </a:r>
          </a:p>
        </p:txBody>
      </p:sp>
      <p:pic>
        <p:nvPicPr>
          <p:cNvPr id="1029" name="Picture 5" descr="C:\Users\Таня\Desktop\Мій рідний край ні з чим не порівняти\82779052_2838737392845492_4680833656158158848_n.jpg"/>
          <p:cNvPicPr>
            <a:picLocks noChangeAspect="1" noChangeArrowheads="1"/>
          </p:cNvPicPr>
          <p:nvPr/>
        </p:nvPicPr>
        <p:blipFill>
          <a:blip r:embed="rId3" cstate="print"/>
          <a:srcRect t="22231"/>
          <a:stretch>
            <a:fillRect/>
          </a:stretch>
        </p:blipFill>
        <p:spPr bwMode="auto">
          <a:xfrm>
            <a:off x="4934323" y="2492896"/>
            <a:ext cx="4209677" cy="4365104"/>
          </a:xfrm>
          <a:prstGeom prst="rect">
            <a:avLst/>
          </a:prstGeom>
          <a:noFill/>
        </p:spPr>
      </p:pic>
      <p:pic>
        <p:nvPicPr>
          <p:cNvPr id="1030" name="Picture 6" descr="C:\Users\Таня\Desktop\limg_4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77679"/>
            <a:ext cx="3090950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 документи і фото\педагог організатор\екскурсія рідним краєм\P105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5052342" cy="3789040"/>
          </a:xfrm>
          <a:prstGeom prst="rect">
            <a:avLst/>
          </a:prstGeom>
          <a:noFill/>
        </p:spPr>
      </p:pic>
      <p:pic>
        <p:nvPicPr>
          <p:cNvPr id="2051" name="Picture 3" descr="D:\школа документи і фото\педагог організатор\екскурсія рідним краєм\P1050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068" y="0"/>
            <a:ext cx="4986932" cy="373998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7544" y="436603"/>
            <a:ext cx="38884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своє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називаю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Куточком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раю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землі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Історію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я знаю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гарно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тут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3" name="Picture 5" descr="C:\Users\Таня\Desktop\7908b6ecd823b8792f7054abd39be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861048"/>
            <a:ext cx="187220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 документи і фото\педагог організатор\екскурсія рідним краєм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717341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36724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Мої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далекі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рідні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гори,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Поля до неба, рай,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простори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Де тиха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річка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осоці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Черемха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ніби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молоці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Де море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сонечок-кульбабок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,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їх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розпуска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травневий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ранок.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Де мак,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волошки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деревій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,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Де запах травок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степовий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806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Над ставом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верби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пишнокосі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,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Де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перепілочки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колоссі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Земля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чорнюща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мов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смола.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Вода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смачнюща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джерела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Дороги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пройдені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численно - 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Люблю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моє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село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шалено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!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Юля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Сребницька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Любарська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)  -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жителька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 с.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Колодисте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9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ня\Desktop\eb1c7d4609239248a0419a8e91dca4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50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0"/>
            <a:ext cx="8820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rgbClr val="FF0000"/>
                </a:solidFill>
                <a:latin typeface="Monotype Corsiva" pitchFamily="66" charset="0"/>
              </a:rPr>
              <a:t>Дякуємо за увагу!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10367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Monotype Corsiva" pitchFamily="66" charset="0"/>
                <a:cs typeface="Times New Roman" pitchFamily="18" charset="0"/>
              </a:rPr>
              <a:t>З повагою, </a:t>
            </a:r>
          </a:p>
          <a:p>
            <a:r>
              <a:rPr lang="uk-UA" sz="3600" dirty="0" smtClean="0">
                <a:latin typeface="Monotype Corsiva" pitchFamily="66" charset="0"/>
                <a:cs typeface="Times New Roman" pitchFamily="18" charset="0"/>
              </a:rPr>
              <a:t>шкільна родина </a:t>
            </a:r>
            <a:r>
              <a:rPr lang="uk-UA" sz="3600" dirty="0" err="1" smtClean="0">
                <a:latin typeface="Monotype Corsiva" pitchFamily="66" charset="0"/>
                <a:cs typeface="Times New Roman" pitchFamily="18" charset="0"/>
              </a:rPr>
              <a:t>Колодистенського</a:t>
            </a:r>
            <a:r>
              <a:rPr lang="uk-UA" sz="3600" dirty="0" smtClean="0">
                <a:latin typeface="Monotype Corsiva" pitchFamily="66" charset="0"/>
                <a:cs typeface="Times New Roman" pitchFamily="18" charset="0"/>
              </a:rPr>
              <a:t> НВК</a:t>
            </a:r>
            <a:endParaRPr lang="ru-RU" sz="3600" dirty="0" smtClean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406</TotalTime>
  <Words>258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30</cp:revision>
  <dcterms:created xsi:type="dcterms:W3CDTF">2020-10-16T08:04:19Z</dcterms:created>
  <dcterms:modified xsi:type="dcterms:W3CDTF">2020-10-19T10:05:14Z</dcterms:modified>
</cp:coreProperties>
</file>